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itchFamily="2" charset="77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74">
          <p15:clr>
            <a:srgbClr val="A4A3A4"/>
          </p15:clr>
        </p15:guide>
        <p15:guide id="3" pos="3613">
          <p15:clr>
            <a:srgbClr val="A4A3A4"/>
          </p15:clr>
        </p15:guide>
        <p15:guide id="4" pos="5541">
          <p15:clr>
            <a:srgbClr val="A4A3A4"/>
          </p15:clr>
        </p15:guide>
        <p15:guide id="5" pos="40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>
        <p:guide orient="horz" pos="2160"/>
        <p:guide pos="574"/>
        <p:guide pos="3613"/>
        <p:guide pos="5541"/>
        <p:guide pos="40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24b58645b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24b58645b87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g24b58645b87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24b58645b87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24b58645b87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g24b58645b87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24b58645b8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24b58645b87_0_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g24b58645b87_0_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24b58645b87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24b58645b87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g24b58645b87_0_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4b58645b8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4b58645b87_0_1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g24b58645b87_0_1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24b58645b87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24b58645b87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g24b58645b87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>
  <p:cSld name="Рисунок с подписью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"/>
          <p:cNvSpPr>
            <a:spLocks noGrp="1"/>
          </p:cNvSpPr>
          <p:nvPr>
            <p:ph type="pic" idx="2"/>
          </p:nvPr>
        </p:nvSpPr>
        <p:spPr>
          <a:xfrm>
            <a:off x="6096002" y="4"/>
            <a:ext cx="6096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2"/>
          <p:cNvSpPr/>
          <p:nvPr/>
        </p:nvSpPr>
        <p:spPr>
          <a:xfrm>
            <a:off x="6096002" y="4"/>
            <a:ext cx="6096000" cy="6858000"/>
          </a:xfrm>
          <a:prstGeom prst="rect">
            <a:avLst/>
          </a:prstGeom>
          <a:solidFill>
            <a:srgbClr val="97E5F4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4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" name="Google Shape;51;p2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-111760" y="3922529"/>
            <a:ext cx="6207759" cy="1654542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802640" y="3922529"/>
            <a:ext cx="5293359" cy="1654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57" name="Google Shape;57;p2"/>
          <p:cNvGrpSpPr/>
          <p:nvPr/>
        </p:nvGrpSpPr>
        <p:grpSpPr>
          <a:xfrm>
            <a:off x="122131" y="478142"/>
            <a:ext cx="5973868" cy="391783"/>
            <a:chOff x="122130" y="196115"/>
            <a:chExt cx="9001932" cy="590372"/>
          </a:xfrm>
        </p:grpSpPr>
        <p:cxnSp>
          <p:nvCxnSpPr>
            <p:cNvPr id="58" name="Google Shape;58;p2"/>
            <p:cNvCxnSpPr/>
            <p:nvPr/>
          </p:nvCxnSpPr>
          <p:spPr>
            <a:xfrm rot="10800000">
              <a:off x="1268324" y="632177"/>
              <a:ext cx="7855738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59" name="Google Shape;59;p2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0" name="Google Shape;60;p2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7" name="Google Shape;87;p2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татистика">
  <p:cSld name="2_Статистика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1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1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46" name="Google Shape;446;p11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1"/>
          <p:cNvSpPr>
            <a:spLocks noGrp="1"/>
          </p:cNvSpPr>
          <p:nvPr>
            <p:ph type="body" idx="1"/>
          </p:nvPr>
        </p:nvSpPr>
        <p:spPr>
          <a:xfrm>
            <a:off x="6683077" y="1016000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8" name="Google Shape;448;p11"/>
          <p:cNvSpPr txBox="1">
            <a:spLocks noGrp="1"/>
          </p:cNvSpPr>
          <p:nvPr>
            <p:ph type="body" idx="2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9" name="Google Shape;449;p11"/>
          <p:cNvSpPr>
            <a:spLocks noGrp="1"/>
          </p:cNvSpPr>
          <p:nvPr>
            <p:ph type="body" idx="3"/>
          </p:nvPr>
        </p:nvSpPr>
        <p:spPr>
          <a:xfrm>
            <a:off x="6683077" y="2284561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A39AF7"/>
              </a:buClr>
              <a:buSzPts val="1800"/>
              <a:buChar char="•"/>
              <a:defRPr sz="1800" b="1">
                <a:solidFill>
                  <a:srgbClr val="A39AF7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0" name="Google Shape;450;p11"/>
          <p:cNvSpPr txBox="1">
            <a:spLocks noGrp="1"/>
          </p:cNvSpPr>
          <p:nvPr>
            <p:ph type="body" idx="4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1" name="Google Shape;451;p11"/>
          <p:cNvSpPr>
            <a:spLocks noGrp="1"/>
          </p:cNvSpPr>
          <p:nvPr>
            <p:ph type="body" idx="5"/>
          </p:nvPr>
        </p:nvSpPr>
        <p:spPr>
          <a:xfrm>
            <a:off x="6683077" y="3553122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2" name="Google Shape;452;p11"/>
          <p:cNvSpPr txBox="1">
            <a:spLocks noGrp="1"/>
          </p:cNvSpPr>
          <p:nvPr>
            <p:ph type="body" idx="6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3" name="Google Shape;453;p11"/>
          <p:cNvSpPr>
            <a:spLocks noGrp="1"/>
          </p:cNvSpPr>
          <p:nvPr>
            <p:ph type="body" idx="7"/>
          </p:nvPr>
        </p:nvSpPr>
        <p:spPr>
          <a:xfrm>
            <a:off x="6683077" y="4821684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4" name="Google Shape;454;p11"/>
          <p:cNvSpPr txBox="1">
            <a:spLocks noGrp="1"/>
          </p:cNvSpPr>
          <p:nvPr>
            <p:ph type="body" idx="8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5" name="Google Shape;455;p11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56" name="Google Shape;456;p11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457" name="Google Shape;457;p11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458" name="Google Shape;458;p11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459" name="Google Shape;459;p11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2" name="Google Shape;462;p11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3" name="Google Shape;463;p11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5" name="Google Shape;465;p11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6" name="Google Shape;466;p11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9" name="Google Shape;469;p11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0" name="Google Shape;470;p11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1" name="Google Shape;471;p11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2" name="Google Shape;472;p11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3" name="Google Shape;473;p11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9" name="Google Shape;479;p11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0" name="Google Shape;480;p11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1" name="Google Shape;481;p11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2" name="Google Shape;482;p11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4" name="Google Shape;484;p11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5" name="Google Shape;485;p11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486" name="Google Shape;486;p11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роблема и решение">
  <p:cSld name="Проблема и решение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12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2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92" name="Google Shape;492;p12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2"/>
          <p:cNvSpPr>
            <a:spLocks noGrp="1"/>
          </p:cNvSpPr>
          <p:nvPr>
            <p:ph type="body" idx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4" name="Google Shape;494;p12"/>
          <p:cNvSpPr>
            <a:spLocks noGrp="1"/>
          </p:cNvSpPr>
          <p:nvPr>
            <p:ph type="body" idx="2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5" name="Google Shape;495;p12"/>
          <p:cNvSpPr>
            <a:spLocks noGrp="1"/>
          </p:cNvSpPr>
          <p:nvPr>
            <p:ph type="body" idx="3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496" name="Google Shape;496;p12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497" name="Google Shape;497;p12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498" name="Google Shape;498;p12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499" name="Google Shape;499;p12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0" name="Google Shape;500;p12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1" name="Google Shape;501;p12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2" name="Google Shape;502;p12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3" name="Google Shape;503;p12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4" name="Google Shape;504;p12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5" name="Google Shape;505;p12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6" name="Google Shape;506;p12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7" name="Google Shape;507;p12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8" name="Google Shape;508;p12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9" name="Google Shape;509;p12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0" name="Google Shape;510;p12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1" name="Google Shape;511;p12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2" name="Google Shape;512;p12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3" name="Google Shape;513;p12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4" name="Google Shape;514;p12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5" name="Google Shape;515;p12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6" name="Google Shape;516;p12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7" name="Google Shape;517;p12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8" name="Google Shape;518;p12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9" name="Google Shape;519;p12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0" name="Google Shape;520;p12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1" name="Google Shape;521;p12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2" name="Google Shape;522;p12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3" name="Google Shape;523;p12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4" name="Google Shape;524;p12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5" name="Google Shape;525;p12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526" name="Google Shape;526;p12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527" name="Google Shape;527;p12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8" name="Google Shape;528;p12"/>
          <p:cNvSpPr>
            <a:spLocks noGrp="1"/>
          </p:cNvSpPr>
          <p:nvPr>
            <p:ph type="body" idx="4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9" name="Google Shape;529;p12"/>
          <p:cNvSpPr>
            <a:spLocks noGrp="1"/>
          </p:cNvSpPr>
          <p:nvPr>
            <p:ph type="body" idx="5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0" name="Google Shape;530;p12"/>
          <p:cNvSpPr>
            <a:spLocks noGrp="1"/>
          </p:cNvSpPr>
          <p:nvPr>
            <p:ph type="body" idx="6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дии">
  <p:cSld name="Стадии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13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13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5" name="Google Shape;535;p1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36" name="Google Shape;536;p13"/>
          <p:cNvSpPr>
            <a:spLocks noGrp="1"/>
          </p:cNvSpPr>
          <p:nvPr>
            <p:ph type="body" idx="1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body" idx="2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>
            <a:spLocks noGrp="1"/>
          </p:cNvSpPr>
          <p:nvPr>
            <p:ph type="body" idx="3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body" idx="4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0" name="Google Shape;540;p13"/>
          <p:cNvSpPr>
            <a:spLocks noGrp="1"/>
          </p:cNvSpPr>
          <p:nvPr>
            <p:ph type="body" idx="5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body" idx="6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>
            <a:spLocks noGrp="1"/>
          </p:cNvSpPr>
          <p:nvPr>
            <p:ph type="body" idx="7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3" name="Google Shape;543;p13"/>
          <p:cNvSpPr txBox="1">
            <a:spLocks noGrp="1"/>
          </p:cNvSpPr>
          <p:nvPr>
            <p:ph type="body" idx="8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4" name="Google Shape;544;p13"/>
          <p:cNvSpPr>
            <a:spLocks noGrp="1"/>
          </p:cNvSpPr>
          <p:nvPr>
            <p:ph type="body" idx="9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body" idx="13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6" name="Google Shape;546;p13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_1">
  <p:cSld name="Демо_1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14"/>
          <p:cNvSpPr/>
          <p:nvPr/>
        </p:nvSpPr>
        <p:spPr>
          <a:xfrm>
            <a:off x="0" y="0"/>
            <a:ext cx="12192000" cy="2430606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0" name="Google Shape;550;p14"/>
          <p:cNvSpPr>
            <a:spLocks noGrp="1"/>
          </p:cNvSpPr>
          <p:nvPr>
            <p:ph type="pic" idx="2"/>
          </p:nvPr>
        </p:nvSpPr>
        <p:spPr>
          <a:xfrm>
            <a:off x="4162940" y="1264478"/>
            <a:ext cx="3866121" cy="2436377"/>
          </a:xfrm>
          <a:prstGeom prst="rect">
            <a:avLst/>
          </a:prstGeom>
          <a:noFill/>
          <a:ln>
            <a:noFill/>
          </a:ln>
        </p:spPr>
      </p:sp>
      <p:sp>
        <p:nvSpPr>
          <p:cNvPr id="551" name="Google Shape;551;p14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14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3" name="Google Shape;553;p14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54" name="Google Shape;554;p14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p14"/>
          <p:cNvSpPr txBox="1">
            <a:spLocks noGrp="1"/>
          </p:cNvSpPr>
          <p:nvPr>
            <p:ph type="body" idx="1"/>
          </p:nvPr>
        </p:nvSpPr>
        <p:spPr>
          <a:xfrm>
            <a:off x="346075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6" name="Google Shape;556;p14"/>
          <p:cNvSpPr txBox="1">
            <a:spLocks noGrp="1"/>
          </p:cNvSpPr>
          <p:nvPr>
            <p:ph type="body" idx="3"/>
          </p:nvPr>
        </p:nvSpPr>
        <p:spPr>
          <a:xfrm>
            <a:off x="4240502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7" name="Google Shape;557;p14"/>
          <p:cNvSpPr txBox="1">
            <a:spLocks noGrp="1"/>
          </p:cNvSpPr>
          <p:nvPr>
            <p:ph type="body" idx="4"/>
          </p:nvPr>
        </p:nvSpPr>
        <p:spPr>
          <a:xfrm>
            <a:off x="8230203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558" name="Google Shape;558;p14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559" name="Google Shape;559;p14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560" name="Google Shape;560;p14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561" name="Google Shape;561;p14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2" name="Google Shape;562;p14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3" name="Google Shape;563;p14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4" name="Google Shape;564;p14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5" name="Google Shape;565;p14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6" name="Google Shape;566;p14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7" name="Google Shape;567;p14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8" name="Google Shape;568;p14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9" name="Google Shape;569;p14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0" name="Google Shape;570;p14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1" name="Google Shape;571;p14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2" name="Google Shape;572;p14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3" name="Google Shape;573;p14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4" name="Google Shape;574;p14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5" name="Google Shape;575;p14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6" name="Google Shape;576;p14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7" name="Google Shape;577;p14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8" name="Google Shape;578;p14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9" name="Google Shape;579;p14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0" name="Google Shape;580;p14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1" name="Google Shape;581;p14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2" name="Google Shape;582;p14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3" name="Google Shape;583;p14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4" name="Google Shape;584;p14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5" name="Google Shape;585;p14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6" name="Google Shape;586;p14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7" name="Google Shape;587;p14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588" name="Google Shape;588;p14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589" name="Google Shape;589;p14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Демо_1">
  <p:cSld name="1_Демо_1"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1" name="Google Shape;591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15"/>
          <p:cNvSpPr/>
          <p:nvPr/>
        </p:nvSpPr>
        <p:spPr>
          <a:xfrm rot="10800000" flipH="1">
            <a:off x="0" y="4324414"/>
            <a:ext cx="5330956" cy="678504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3" name="Google Shape;593;p15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15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p15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96" name="Google Shape;596;p15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15"/>
          <p:cNvSpPr txBox="1">
            <a:spLocks noGrp="1"/>
          </p:cNvSpPr>
          <p:nvPr>
            <p:ph type="body" idx="1"/>
          </p:nvPr>
        </p:nvSpPr>
        <p:spPr>
          <a:xfrm>
            <a:off x="1210643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8" name="Google Shape;598;p15"/>
          <p:cNvSpPr txBox="1">
            <a:spLocks noGrp="1"/>
          </p:cNvSpPr>
          <p:nvPr>
            <p:ph type="body" idx="2"/>
          </p:nvPr>
        </p:nvSpPr>
        <p:spPr>
          <a:xfrm>
            <a:off x="6857950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599" name="Google Shape;599;p15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600" name="Google Shape;600;p15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601" name="Google Shape;601;p15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02" name="Google Shape;602;p15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3" name="Google Shape;603;p15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4" name="Google Shape;604;p15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5" name="Google Shape;605;p15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6" name="Google Shape;606;p15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7" name="Google Shape;607;p15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8" name="Google Shape;608;p15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9" name="Google Shape;609;p15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0" name="Google Shape;610;p15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1" name="Google Shape;611;p15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2" name="Google Shape;612;p15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3" name="Google Shape;613;p15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4" name="Google Shape;614;p15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5" name="Google Shape;615;p15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6" name="Google Shape;616;p15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7" name="Google Shape;617;p15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8" name="Google Shape;618;p15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9" name="Google Shape;619;p15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0" name="Google Shape;620;p15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1" name="Google Shape;621;p15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2" name="Google Shape;622;p15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3" name="Google Shape;623;p15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4" name="Google Shape;624;p15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5" name="Google Shape;625;p15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6" name="Google Shape;626;p15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629" name="Google Shape;629;p15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30" name="Google Shape;630;p15"/>
          <p:cNvSpPr>
            <a:spLocks noGrp="1"/>
          </p:cNvSpPr>
          <p:nvPr>
            <p:ph type="pic" idx="3"/>
          </p:nvPr>
        </p:nvSpPr>
        <p:spPr>
          <a:xfrm>
            <a:off x="1210642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631" name="Google Shape;631;p15"/>
          <p:cNvSpPr>
            <a:spLocks noGrp="1"/>
          </p:cNvSpPr>
          <p:nvPr>
            <p:ph type="pic" idx="4"/>
          </p:nvPr>
        </p:nvSpPr>
        <p:spPr>
          <a:xfrm>
            <a:off x="6855540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632" name="Google Shape;632;p15"/>
          <p:cNvSpPr/>
          <p:nvPr/>
        </p:nvSpPr>
        <p:spPr>
          <a:xfrm rot="10800000" flipH="1">
            <a:off x="6862163" y="4324414"/>
            <a:ext cx="5330956" cy="678504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3" name="Google Shape;633;p15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Демо_1">
  <p:cSld name="2_Демо_1"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5" name="Google Shape;635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p16"/>
          <p:cNvSpPr>
            <a:spLocks noGrp="1"/>
          </p:cNvSpPr>
          <p:nvPr>
            <p:ph type="pic" idx="2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637" name="Google Shape;637;p16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p16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6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640" name="Google Shape;640;p16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41" name="Google Shape;641;p16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642" name="Google Shape;642;p16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643" name="Google Shape;643;p16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44" name="Google Shape;644;p16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5" name="Google Shape;645;p16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6" name="Google Shape;646;p16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7" name="Google Shape;647;p16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8" name="Google Shape;648;p16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9" name="Google Shape;649;p16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0" name="Google Shape;650;p16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1" name="Google Shape;651;p16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2" name="Google Shape;652;p16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5" name="Google Shape;665;p16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70" name="Google Shape;670;p16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671" name="Google Shape;671;p16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72" name="Google Shape;672;p16"/>
          <p:cNvSpPr>
            <a:spLocks noGrp="1"/>
          </p:cNvSpPr>
          <p:nvPr>
            <p:ph type="body" idx="1"/>
          </p:nvPr>
        </p:nvSpPr>
        <p:spPr>
          <a:xfrm>
            <a:off x="356349" y="1641283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3" name="Google Shape;673;p16"/>
          <p:cNvSpPr txBox="1">
            <a:spLocks noGrp="1"/>
          </p:cNvSpPr>
          <p:nvPr>
            <p:ph type="body" idx="3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4" name="Google Shape;674;p16"/>
          <p:cNvSpPr>
            <a:spLocks noGrp="1"/>
          </p:cNvSpPr>
          <p:nvPr>
            <p:ph type="body" idx="4"/>
          </p:nvPr>
        </p:nvSpPr>
        <p:spPr>
          <a:xfrm>
            <a:off x="8040021" y="1641283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DFDCFC"/>
              </a:buClr>
              <a:buSzPts val="1800"/>
              <a:buChar char="•"/>
              <a:defRPr sz="1800" b="1">
                <a:solidFill>
                  <a:srgbClr val="DFDCFC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5" name="Google Shape;675;p16"/>
          <p:cNvSpPr txBox="1">
            <a:spLocks noGrp="1"/>
          </p:cNvSpPr>
          <p:nvPr>
            <p:ph type="body" idx="5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6" name="Google Shape;676;p16"/>
          <p:cNvSpPr>
            <a:spLocks noGrp="1"/>
          </p:cNvSpPr>
          <p:nvPr>
            <p:ph type="body" idx="6"/>
          </p:nvPr>
        </p:nvSpPr>
        <p:spPr>
          <a:xfrm>
            <a:off x="356349" y="3864598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7" name="Google Shape;677;p16"/>
          <p:cNvSpPr txBox="1">
            <a:spLocks noGrp="1"/>
          </p:cNvSpPr>
          <p:nvPr>
            <p:ph type="body" idx="7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8" name="Google Shape;678;p16"/>
          <p:cNvSpPr>
            <a:spLocks noGrp="1"/>
          </p:cNvSpPr>
          <p:nvPr>
            <p:ph type="body" idx="8"/>
          </p:nvPr>
        </p:nvSpPr>
        <p:spPr>
          <a:xfrm>
            <a:off x="8040021" y="3864598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9" name="Google Shape;679;p16"/>
          <p:cNvSpPr txBox="1">
            <a:spLocks noGrp="1"/>
          </p:cNvSpPr>
          <p:nvPr>
            <p:ph type="body" idx="9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80" name="Google Shape;680;p16"/>
          <p:cNvCxnSpPr/>
          <p:nvPr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1" name="Google Shape;681;p16"/>
          <p:cNvCxnSpPr/>
          <p:nvPr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2" name="Google Shape;682;p16"/>
          <p:cNvCxnSpPr/>
          <p:nvPr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rgbClr val="DFDCF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3" name="Google Shape;683;p16"/>
          <p:cNvCxnSpPr/>
          <p:nvPr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16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Демо_1">
  <p:cSld name="3_Демо_1"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" name="Google Shape;686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17"/>
          <p:cNvSpPr>
            <a:spLocks noGrp="1"/>
          </p:cNvSpPr>
          <p:nvPr>
            <p:ph type="pic" idx="2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688" name="Google Shape;688;p17"/>
          <p:cNvSpPr>
            <a:spLocks noGrp="1"/>
          </p:cNvSpPr>
          <p:nvPr>
            <p:ph type="pic" idx="3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689" name="Google Shape;689;p17"/>
          <p:cNvSpPr>
            <a:spLocks noGrp="1"/>
          </p:cNvSpPr>
          <p:nvPr>
            <p:ph type="pic" idx="4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690" name="Google Shape;690;p17"/>
          <p:cNvSpPr>
            <a:spLocks noGrp="1"/>
          </p:cNvSpPr>
          <p:nvPr>
            <p:ph type="pic" idx="5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691" name="Google Shape;691;p17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17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3" name="Google Shape;693;p1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694" name="Google Shape;694;p17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695" name="Google Shape;695;p17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696" name="Google Shape;696;p17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97" name="Google Shape;697;p17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1" name="Google Shape;701;p17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2" name="Google Shape;702;p17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3" name="Google Shape;703;p17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4" name="Google Shape;704;p17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5" name="Google Shape;705;p17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6" name="Google Shape;706;p17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7" name="Google Shape;707;p17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8" name="Google Shape;708;p17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9" name="Google Shape;709;p17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0" name="Google Shape;710;p17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1" name="Google Shape;711;p17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2" name="Google Shape;712;p17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3" name="Google Shape;713;p17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4" name="Google Shape;714;p17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5" name="Google Shape;715;p17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6" name="Google Shape;716;p17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7" name="Google Shape;717;p17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8" name="Google Shape;718;p17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9" name="Google Shape;719;p17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0" name="Google Shape;720;p17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1" name="Google Shape;721;p17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2" name="Google Shape;722;p17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3" name="Google Shape;723;p17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724" name="Google Shape;724;p17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725" name="Google Shape;725;p17"/>
          <p:cNvSpPr txBox="1">
            <a:spLocks noGrp="1"/>
          </p:cNvSpPr>
          <p:nvPr>
            <p:ph type="body" idx="1"/>
          </p:nvPr>
        </p:nvSpPr>
        <p:spPr>
          <a:xfrm>
            <a:off x="346076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6" name="Google Shape;726;p17"/>
          <p:cNvSpPr txBox="1">
            <a:spLocks noGrp="1"/>
          </p:cNvSpPr>
          <p:nvPr>
            <p:ph type="body" idx="6"/>
          </p:nvPr>
        </p:nvSpPr>
        <p:spPr>
          <a:xfrm>
            <a:off x="3269562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7" name="Google Shape;727;p17"/>
          <p:cNvSpPr txBox="1">
            <a:spLocks noGrp="1"/>
          </p:cNvSpPr>
          <p:nvPr>
            <p:ph type="body" idx="7"/>
          </p:nvPr>
        </p:nvSpPr>
        <p:spPr>
          <a:xfrm>
            <a:off x="6193048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8" name="Google Shape;728;p17"/>
          <p:cNvSpPr txBox="1">
            <a:spLocks noGrp="1"/>
          </p:cNvSpPr>
          <p:nvPr>
            <p:ph type="body" idx="8"/>
          </p:nvPr>
        </p:nvSpPr>
        <p:spPr>
          <a:xfrm>
            <a:off x="9116535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9" name="Google Shape;729;p17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0" name="Google Shape;730;p17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2" name="Google Shape;732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18"/>
          <p:cNvSpPr txBox="1"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802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Char char="•"/>
              <a:defRPr>
                <a:solidFill>
                  <a:srgbClr val="F2F2F2"/>
                </a:solidFill>
              </a:defRPr>
            </a:lvl1pPr>
            <a:lvl2pPr marL="914400" lvl="1" indent="-309308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Char char="•"/>
              <a:defRPr>
                <a:solidFill>
                  <a:srgbClr val="F2F2F2"/>
                </a:solidFill>
              </a:defRPr>
            </a:lvl2pPr>
            <a:lvl3pPr marL="1371600" lvl="2" indent="-29190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Char char="•"/>
              <a:defRPr>
                <a:solidFill>
                  <a:srgbClr val="F2F2F2"/>
                </a:solidFill>
              </a:defRPr>
            </a:lvl3pPr>
            <a:lvl4pPr marL="1828800" lvl="3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4pPr>
            <a:lvl5pPr marL="2286000" lvl="4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4" name="Google Shape;734;p18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18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1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37" name="Google Shape;737;p18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38" name="Google Shape;738;p18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739" name="Google Shape;739;p18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740" name="Google Shape;740;p18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741" name="Google Shape;741;p18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2" name="Google Shape;742;p18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3" name="Google Shape;743;p18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4" name="Google Shape;744;p18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5" name="Google Shape;745;p18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6" name="Google Shape;746;p18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7" name="Google Shape;747;p18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8" name="Google Shape;748;p18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9" name="Google Shape;749;p18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0" name="Google Shape;750;p18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1" name="Google Shape;751;p18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2" name="Google Shape;752;p18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3" name="Google Shape;753;p18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4" name="Google Shape;754;p18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5" name="Google Shape;755;p18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6" name="Google Shape;756;p18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7" name="Google Shape;757;p18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8" name="Google Shape;758;p18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9" name="Google Shape;759;p18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0" name="Google Shape;760;p18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1" name="Google Shape;761;p18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2" name="Google Shape;762;p18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3" name="Google Shape;763;p18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4" name="Google Shape;764;p18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5" name="Google Shape;765;p18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6" name="Google Shape;766;p18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7" name="Google Shape;767;p18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768" name="Google Shape;768;p18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769" name="Google Shape;769;p18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>
  <p:cSld name="Два объекта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1" name="Google Shape;771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p19"/>
          <p:cNvSpPr txBox="1">
            <a:spLocks noGrp="1"/>
          </p:cNvSpPr>
          <p:nvPr>
            <p:ph type="body" idx="1"/>
          </p:nvPr>
        </p:nvSpPr>
        <p:spPr>
          <a:xfrm>
            <a:off x="315387" y="1016001"/>
            <a:ext cx="5704418" cy="518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3" name="Google Shape;773;p19"/>
          <p:cNvSpPr txBox="1">
            <a:spLocks noGrp="1"/>
          </p:cNvSpPr>
          <p:nvPr>
            <p:ph type="body" idx="2"/>
          </p:nvPr>
        </p:nvSpPr>
        <p:spPr>
          <a:xfrm>
            <a:off x="6172206" y="1016001"/>
            <a:ext cx="5670473" cy="518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4" name="Google Shape;774;p19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5" name="Google Shape;775;p19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" name="Google Shape;776;p1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77" name="Google Shape;777;p19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78" name="Google Shape;778;p19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779" name="Google Shape;779;p19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780" name="Google Shape;780;p19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781" name="Google Shape;781;p19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2" name="Google Shape;782;p19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3" name="Google Shape;783;p19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4" name="Google Shape;784;p19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5" name="Google Shape;785;p19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6" name="Google Shape;786;p19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7" name="Google Shape;787;p19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8" name="Google Shape;788;p19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9" name="Google Shape;789;p19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0" name="Google Shape;790;p19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1" name="Google Shape;791;p19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8" name="Google Shape;798;p19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9" name="Google Shape;799;p19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0" name="Google Shape;800;p19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1" name="Google Shape;801;p19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2" name="Google Shape;802;p19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3" name="Google Shape;803;p19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4" name="Google Shape;804;p19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5" name="Google Shape;805;p19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6" name="Google Shape;806;p19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7" name="Google Shape;807;p19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08" name="Google Shape;808;p19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09" name="Google Shape;809;p19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>
  <p:cSld name="Сравнение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1" name="Google Shape;811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2" name="Google Shape;812;p20"/>
          <p:cNvSpPr txBox="1"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66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41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9pPr>
          </a:lstStyle>
          <a:p>
            <a:endParaRPr/>
          </a:p>
        </p:txBody>
      </p:sp>
      <p:sp>
        <p:nvSpPr>
          <p:cNvPr id="813" name="Google Shape;813;p20"/>
          <p:cNvSpPr txBox="1">
            <a:spLocks noGrp="1"/>
          </p:cNvSpPr>
          <p:nvPr>
            <p:ph type="body" idx="2"/>
          </p:nvPr>
        </p:nvSpPr>
        <p:spPr>
          <a:xfrm>
            <a:off x="349334" y="1598615"/>
            <a:ext cx="5648250" cy="460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4" name="Google Shape;814;p20"/>
          <p:cNvSpPr txBox="1">
            <a:spLocks noGrp="1"/>
          </p:cNvSpPr>
          <p:nvPr>
            <p:ph type="body" idx="3"/>
          </p:nvPr>
        </p:nvSpPr>
        <p:spPr>
          <a:xfrm>
            <a:off x="6172205" y="1015427"/>
            <a:ext cx="568484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66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41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9pPr>
          </a:lstStyle>
          <a:p>
            <a:endParaRPr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4"/>
          </p:nvPr>
        </p:nvSpPr>
        <p:spPr>
          <a:xfrm>
            <a:off x="6172202" y="1598615"/>
            <a:ext cx="5670473" cy="460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6" name="Google Shape;816;p20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20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8" name="Google Shape;818;p2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19" name="Google Shape;819;p20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20" name="Google Shape;820;p20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821" name="Google Shape;821;p20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822" name="Google Shape;822;p20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823" name="Google Shape;823;p20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4" name="Google Shape;824;p20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5" name="Google Shape;825;p20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6" name="Google Shape;826;p20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7" name="Google Shape;827;p20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8" name="Google Shape;828;p20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9" name="Google Shape;829;p20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0" name="Google Shape;830;p20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1" name="Google Shape;831;p20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2" name="Google Shape;832;p20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3" name="Google Shape;833;p20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4" name="Google Shape;834;p20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5" name="Google Shape;835;p20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6" name="Google Shape;836;p20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7" name="Google Shape;837;p20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8" name="Google Shape;838;p20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9" name="Google Shape;839;p20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0" name="Google Shape;840;p20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1" name="Google Shape;841;p20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2" name="Google Shape;842;p20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3" name="Google Shape;843;p20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4" name="Google Shape;844;p20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5" name="Google Shape;845;p20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6" name="Google Shape;846;p20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7" name="Google Shape;847;p20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8" name="Google Shape;848;p20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9" name="Google Shape;849;p20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50" name="Google Shape;850;p20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51" name="Google Shape;851;p20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 заголовком">
  <p:cSld name="Пустой с заголовком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3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3" name="Google Shape;93;p3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4" name="Google Shape;94;p3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95" name="Google Shape;95;p3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96" name="Google Shape;96;p3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97" name="Google Shape;97;p3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124" name="Google Shape;124;p3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25" name="Google Shape;125;p3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3" name="Google Shape;85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4" name="Google Shape;854;p2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5" name="Google Shape;855;p2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6" name="Google Shape;856;p2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857" name="Google Shape;857;p21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858" name="Google Shape;858;p21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859" name="Google Shape;859;p21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860" name="Google Shape;860;p21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1" name="Google Shape;861;p21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2" name="Google Shape;862;p21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3" name="Google Shape;863;p21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4" name="Google Shape;864;p21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5" name="Google Shape;865;p21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6" name="Google Shape;866;p21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7" name="Google Shape;867;p21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8" name="Google Shape;868;p21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9" name="Google Shape;869;p21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0" name="Google Shape;870;p21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1" name="Google Shape;871;p21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2" name="Google Shape;872;p21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3" name="Google Shape;873;p21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4" name="Google Shape;874;p21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5" name="Google Shape;875;p21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6" name="Google Shape;876;p21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7" name="Google Shape;877;p21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8" name="Google Shape;878;p21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9" name="Google Shape;879;p21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0" name="Google Shape;880;p21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1" name="Google Shape;881;p21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2" name="Google Shape;882;p21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3" name="Google Shape;883;p21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4" name="Google Shape;884;p21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5" name="Google Shape;885;p21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6" name="Google Shape;886;p21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87" name="Google Shape;887;p21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88" name="Google Shape;888;p21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" name="Google Shape;890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22"/>
          <p:cNvSpPr txBox="1">
            <a:spLocks noGrp="1"/>
          </p:cNvSpPr>
          <p:nvPr>
            <p:ph type="title"/>
          </p:nvPr>
        </p:nvSpPr>
        <p:spPr>
          <a:xfrm>
            <a:off x="334966" y="1015999"/>
            <a:ext cx="4437062" cy="121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Montserrat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2" name="Google Shape;892;p22"/>
          <p:cNvSpPr txBox="1">
            <a:spLocks noGrp="1"/>
          </p:cNvSpPr>
          <p:nvPr>
            <p:ph type="body" idx="1"/>
          </p:nvPr>
        </p:nvSpPr>
        <p:spPr>
          <a:xfrm>
            <a:off x="5183194" y="1015999"/>
            <a:ext cx="6673847" cy="504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1185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773"/>
              <a:buChar char="•"/>
              <a:defRPr sz="1773"/>
            </a:lvl1pPr>
            <a:lvl2pPr marL="914400" lvl="1" indent="-32511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520"/>
              <a:buChar char="•"/>
              <a:defRPr sz="1520"/>
            </a:lvl2pPr>
            <a:lvl3pPr marL="1371600" lvl="2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Char char="•"/>
              <a:defRPr sz="1266"/>
            </a:lvl3pPr>
            <a:lvl4pPr marL="1828800" lvl="3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4pPr>
            <a:lvl5pPr marL="2286000" lvl="4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5pPr>
            <a:lvl6pPr marL="2743200" lvl="5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6pPr>
            <a:lvl7pPr marL="3200400" lvl="6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7pPr>
            <a:lvl8pPr marL="3657600" lvl="7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8pPr>
            <a:lvl9pPr marL="4114800" lvl="8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9pPr>
          </a:lstStyle>
          <a:p>
            <a:endParaRPr/>
          </a:p>
        </p:txBody>
      </p:sp>
      <p:sp>
        <p:nvSpPr>
          <p:cNvPr id="893" name="Google Shape;893;p22"/>
          <p:cNvSpPr txBox="1">
            <a:spLocks noGrp="1"/>
          </p:cNvSpPr>
          <p:nvPr>
            <p:ph type="body" idx="2"/>
          </p:nvPr>
        </p:nvSpPr>
        <p:spPr>
          <a:xfrm>
            <a:off x="334966" y="2428239"/>
            <a:ext cx="4437062" cy="3637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886"/>
              <a:buNone/>
              <a:defRPr sz="885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760"/>
              <a:buNone/>
              <a:defRPr sz="760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9pPr>
          </a:lstStyle>
          <a:p>
            <a:endParaRPr/>
          </a:p>
        </p:txBody>
      </p:sp>
      <p:sp>
        <p:nvSpPr>
          <p:cNvPr id="894" name="Google Shape;894;p22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5" name="Google Shape;895;p22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2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97" name="Google Shape;897;p22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98" name="Google Shape;898;p22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899" name="Google Shape;899;p22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900" name="Google Shape;900;p22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901" name="Google Shape;901;p22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2" name="Google Shape;902;p22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3" name="Google Shape;903;p22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4" name="Google Shape;904;p22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5" name="Google Shape;905;p22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6" name="Google Shape;906;p22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7" name="Google Shape;907;p22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8" name="Google Shape;908;p22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9" name="Google Shape;909;p22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0" name="Google Shape;910;p22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1" name="Google Shape;911;p22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2" name="Google Shape;912;p22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3" name="Google Shape;913;p22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4" name="Google Shape;914;p22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5" name="Google Shape;915;p22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6" name="Google Shape;916;p22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7" name="Google Shape;917;p22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8" name="Google Shape;918;p22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9" name="Google Shape;919;p22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0" name="Google Shape;920;p22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1" name="Google Shape;921;p22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2" name="Google Shape;922;p22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3" name="Google Shape;923;p22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4" name="Google Shape;924;p22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5" name="Google Shape;925;p22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6" name="Google Shape;926;p22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7" name="Google Shape;927;p22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928" name="Google Shape;928;p22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">
  <p:cSld name="Пустой"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4"/>
          <p:cNvSpPr>
            <a:spLocks noGrp="1"/>
          </p:cNvSpPr>
          <p:nvPr>
            <p:ph type="pic" idx="2"/>
          </p:nvPr>
        </p:nvSpPr>
        <p:spPr>
          <a:xfrm>
            <a:off x="6792000" y="395288"/>
            <a:ext cx="5400000" cy="54000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4"/>
          <p:cNvSpPr txBox="1">
            <a:spLocks noGrp="1"/>
          </p:cNvSpPr>
          <p:nvPr>
            <p:ph type="ctrTitle"/>
          </p:nvPr>
        </p:nvSpPr>
        <p:spPr>
          <a:xfrm>
            <a:off x="0" y="4323440"/>
            <a:ext cx="8930641" cy="827011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0" name="Google Shape;13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9920" y="344488"/>
            <a:ext cx="2418080" cy="53681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4"/>
          <p:cNvSpPr>
            <a:spLocks noGrp="1"/>
          </p:cNvSpPr>
          <p:nvPr>
            <p:ph type="pic" idx="3"/>
          </p:nvPr>
        </p:nvSpPr>
        <p:spPr>
          <a:xfrm>
            <a:off x="802640" y="2911980"/>
            <a:ext cx="3386773" cy="1082589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0" y="5149851"/>
            <a:ext cx="8930641" cy="757174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оманда">
  <p:cSld name="Команда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5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5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5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38" name="Google Shape;138;p5"/>
          <p:cNvSpPr/>
          <p:nvPr/>
        </p:nvSpPr>
        <p:spPr>
          <a:xfrm>
            <a:off x="806323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5"/>
          <p:cNvSpPr/>
          <p:nvPr/>
        </p:nvSpPr>
        <p:spPr>
          <a:xfrm>
            <a:off x="3014568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5191192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7366644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9542096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5"/>
          <p:cNvSpPr>
            <a:spLocks noGrp="1"/>
          </p:cNvSpPr>
          <p:nvPr>
            <p:ph type="pic" idx="2"/>
          </p:nvPr>
        </p:nvSpPr>
        <p:spPr>
          <a:xfrm>
            <a:off x="960028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4" name="Google Shape;144;p5"/>
          <p:cNvSpPr>
            <a:spLocks noGrp="1"/>
          </p:cNvSpPr>
          <p:nvPr>
            <p:ph type="pic" idx="3"/>
          </p:nvPr>
        </p:nvSpPr>
        <p:spPr>
          <a:xfrm>
            <a:off x="3168273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5" name="Google Shape;145;p5"/>
          <p:cNvSpPr>
            <a:spLocks noGrp="1"/>
          </p:cNvSpPr>
          <p:nvPr>
            <p:ph type="pic" idx="4"/>
          </p:nvPr>
        </p:nvSpPr>
        <p:spPr>
          <a:xfrm>
            <a:off x="5344897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6" name="Google Shape;146;p5"/>
          <p:cNvSpPr>
            <a:spLocks noGrp="1"/>
          </p:cNvSpPr>
          <p:nvPr>
            <p:ph type="pic" idx="5"/>
          </p:nvPr>
        </p:nvSpPr>
        <p:spPr>
          <a:xfrm>
            <a:off x="7520349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7" name="Google Shape;147;p5"/>
          <p:cNvSpPr>
            <a:spLocks noGrp="1"/>
          </p:cNvSpPr>
          <p:nvPr>
            <p:ph type="pic" idx="6"/>
          </p:nvPr>
        </p:nvSpPr>
        <p:spPr>
          <a:xfrm>
            <a:off x="9695801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8" name="Google Shape;148;p5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5"/>
          <p:cNvSpPr>
            <a:spLocks noGrp="1"/>
          </p:cNvSpPr>
          <p:nvPr>
            <p:ph type="body" idx="1"/>
          </p:nvPr>
        </p:nvSpPr>
        <p:spPr>
          <a:xfrm>
            <a:off x="806323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5"/>
          <p:cNvSpPr txBox="1">
            <a:spLocks noGrp="1"/>
          </p:cNvSpPr>
          <p:nvPr>
            <p:ph type="body" idx="7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5"/>
          <p:cNvSpPr>
            <a:spLocks noGrp="1"/>
          </p:cNvSpPr>
          <p:nvPr>
            <p:ph type="body" idx="8"/>
          </p:nvPr>
        </p:nvSpPr>
        <p:spPr>
          <a:xfrm>
            <a:off x="3014568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5"/>
          <p:cNvSpPr txBox="1">
            <a:spLocks noGrp="1"/>
          </p:cNvSpPr>
          <p:nvPr>
            <p:ph type="body" idx="9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5"/>
          <p:cNvSpPr>
            <a:spLocks noGrp="1"/>
          </p:cNvSpPr>
          <p:nvPr>
            <p:ph type="body" idx="13"/>
          </p:nvPr>
        </p:nvSpPr>
        <p:spPr>
          <a:xfrm>
            <a:off x="5191192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5"/>
          <p:cNvSpPr txBox="1">
            <a:spLocks noGrp="1"/>
          </p:cNvSpPr>
          <p:nvPr>
            <p:ph type="body" idx="14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5"/>
          <p:cNvSpPr>
            <a:spLocks noGrp="1"/>
          </p:cNvSpPr>
          <p:nvPr>
            <p:ph type="body" idx="15"/>
          </p:nvPr>
        </p:nvSpPr>
        <p:spPr>
          <a:xfrm>
            <a:off x="7366644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5"/>
          <p:cNvSpPr txBox="1">
            <a:spLocks noGrp="1"/>
          </p:cNvSpPr>
          <p:nvPr>
            <p:ph type="body" idx="16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5"/>
          <p:cNvSpPr>
            <a:spLocks noGrp="1"/>
          </p:cNvSpPr>
          <p:nvPr>
            <p:ph type="body" idx="17"/>
          </p:nvPr>
        </p:nvSpPr>
        <p:spPr>
          <a:xfrm>
            <a:off x="9542096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5"/>
          <p:cNvSpPr txBox="1">
            <a:spLocks noGrp="1"/>
          </p:cNvSpPr>
          <p:nvPr>
            <p:ph type="body" idx="18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59" name="Google Shape;159;p5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160" name="Google Shape;160;p5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161" name="Google Shape;161;p5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162" name="Google Shape;162;p5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7" name="Google Shape;167;p5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8" name="Google Shape;168;p5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6" name="Google Shape;186;p5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189" name="Google Shape;189;p5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90" name="Google Shape;190;p5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одержание_1">
  <p:cSld name="Содержание_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6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6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6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6" name="Google Shape;196;p6"/>
          <p:cNvSpPr txBox="1">
            <a:spLocks noGrp="1"/>
          </p:cNvSpPr>
          <p:nvPr>
            <p:ph type="body" idx="1"/>
          </p:nvPr>
        </p:nvSpPr>
        <p:spPr>
          <a:xfrm>
            <a:off x="1873541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6"/>
          <p:cNvSpPr txBox="1">
            <a:spLocks noGrp="1"/>
          </p:cNvSpPr>
          <p:nvPr>
            <p:ph type="body" idx="2"/>
          </p:nvPr>
        </p:nvSpPr>
        <p:spPr>
          <a:xfrm>
            <a:off x="1873544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6"/>
          <p:cNvSpPr txBox="1">
            <a:spLocks noGrp="1"/>
          </p:cNvSpPr>
          <p:nvPr>
            <p:ph type="body" idx="3"/>
          </p:nvPr>
        </p:nvSpPr>
        <p:spPr>
          <a:xfrm>
            <a:off x="1854185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9" name="Google Shape;199;p6"/>
          <p:cNvSpPr txBox="1">
            <a:spLocks noGrp="1"/>
          </p:cNvSpPr>
          <p:nvPr>
            <p:ph type="body" idx="4"/>
          </p:nvPr>
        </p:nvSpPr>
        <p:spPr>
          <a:xfrm>
            <a:off x="1854185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0" name="Google Shape;200;p6"/>
          <p:cNvSpPr txBox="1">
            <a:spLocks noGrp="1"/>
          </p:cNvSpPr>
          <p:nvPr>
            <p:ph type="body" idx="5"/>
          </p:nvPr>
        </p:nvSpPr>
        <p:spPr>
          <a:xfrm>
            <a:off x="1854185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1" name="Google Shape;201;p6"/>
          <p:cNvSpPr txBox="1">
            <a:spLocks noGrp="1"/>
          </p:cNvSpPr>
          <p:nvPr>
            <p:ph type="body" idx="6"/>
          </p:nvPr>
        </p:nvSpPr>
        <p:spPr>
          <a:xfrm>
            <a:off x="1854185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6"/>
          <p:cNvSpPr txBox="1">
            <a:spLocks noGrp="1"/>
          </p:cNvSpPr>
          <p:nvPr>
            <p:ph type="body" idx="7"/>
          </p:nvPr>
        </p:nvSpPr>
        <p:spPr>
          <a:xfrm>
            <a:off x="7546648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6"/>
          <p:cNvSpPr txBox="1">
            <a:spLocks noGrp="1"/>
          </p:cNvSpPr>
          <p:nvPr>
            <p:ph type="body" idx="8"/>
          </p:nvPr>
        </p:nvSpPr>
        <p:spPr>
          <a:xfrm>
            <a:off x="7546651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6"/>
          <p:cNvSpPr txBox="1">
            <a:spLocks noGrp="1"/>
          </p:cNvSpPr>
          <p:nvPr>
            <p:ph type="body" idx="9"/>
          </p:nvPr>
        </p:nvSpPr>
        <p:spPr>
          <a:xfrm>
            <a:off x="7527292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6"/>
          <p:cNvSpPr txBox="1">
            <a:spLocks noGrp="1"/>
          </p:cNvSpPr>
          <p:nvPr>
            <p:ph type="body" idx="13"/>
          </p:nvPr>
        </p:nvSpPr>
        <p:spPr>
          <a:xfrm>
            <a:off x="7527292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6"/>
          <p:cNvSpPr txBox="1">
            <a:spLocks noGrp="1"/>
          </p:cNvSpPr>
          <p:nvPr>
            <p:ph type="body" idx="14"/>
          </p:nvPr>
        </p:nvSpPr>
        <p:spPr>
          <a:xfrm>
            <a:off x="7527292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7" name="Google Shape;207;p6"/>
          <p:cNvSpPr txBox="1">
            <a:spLocks noGrp="1"/>
          </p:cNvSpPr>
          <p:nvPr>
            <p:ph type="body" idx="15"/>
          </p:nvPr>
        </p:nvSpPr>
        <p:spPr>
          <a:xfrm>
            <a:off x="7527292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8" name="Google Shape;208;p6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6"/>
          <p:cNvSpPr txBox="1">
            <a:spLocks noGrp="1"/>
          </p:cNvSpPr>
          <p:nvPr>
            <p:ph type="body" idx="16"/>
          </p:nvPr>
        </p:nvSpPr>
        <p:spPr>
          <a:xfrm>
            <a:off x="778493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0" name="Google Shape;210;p6"/>
          <p:cNvSpPr txBox="1">
            <a:spLocks noGrp="1"/>
          </p:cNvSpPr>
          <p:nvPr>
            <p:ph type="body" idx="17"/>
          </p:nvPr>
        </p:nvSpPr>
        <p:spPr>
          <a:xfrm>
            <a:off x="759137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1" name="Google Shape;211;p6"/>
          <p:cNvSpPr txBox="1">
            <a:spLocks noGrp="1"/>
          </p:cNvSpPr>
          <p:nvPr>
            <p:ph type="body" idx="18"/>
          </p:nvPr>
        </p:nvSpPr>
        <p:spPr>
          <a:xfrm>
            <a:off x="759137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6"/>
          <p:cNvSpPr txBox="1">
            <a:spLocks noGrp="1"/>
          </p:cNvSpPr>
          <p:nvPr>
            <p:ph type="body" idx="19"/>
          </p:nvPr>
        </p:nvSpPr>
        <p:spPr>
          <a:xfrm>
            <a:off x="6451600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6"/>
          <p:cNvSpPr txBox="1">
            <a:spLocks noGrp="1"/>
          </p:cNvSpPr>
          <p:nvPr>
            <p:ph type="body" idx="20"/>
          </p:nvPr>
        </p:nvSpPr>
        <p:spPr>
          <a:xfrm>
            <a:off x="6432244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6"/>
          <p:cNvSpPr txBox="1">
            <a:spLocks noGrp="1"/>
          </p:cNvSpPr>
          <p:nvPr>
            <p:ph type="body" idx="21"/>
          </p:nvPr>
        </p:nvSpPr>
        <p:spPr>
          <a:xfrm>
            <a:off x="6432244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5" name="Google Shape;215;p6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6" name="Google Shape;216;p6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217" name="Google Shape;217;p6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218" name="Google Shape;218;p6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219" name="Google Shape;219;p6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7" name="Google Shape;227;p6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9" name="Google Shape;229;p6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0" name="Google Shape;230;p6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2" name="Google Shape;232;p6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3" name="Google Shape;233;p6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5" name="Google Shape;235;p6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6" name="Google Shape;236;p6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7" name="Google Shape;237;p6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1" name="Google Shape;241;p6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2" name="Google Shape;242;p6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3" name="Google Shape;243;p6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246" name="Google Shape;246;p6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отографии">
  <p:cSld name="Фотографии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7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7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52" name="Google Shape;252;p7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7"/>
          <p:cNvSpPr>
            <a:spLocks noGrp="1"/>
          </p:cNvSpPr>
          <p:nvPr>
            <p:ph type="pic" idx="2"/>
          </p:nvPr>
        </p:nvSpPr>
        <p:spPr>
          <a:xfrm>
            <a:off x="7440147" y="1016001"/>
            <a:ext cx="4405777" cy="3078479"/>
          </a:xfrm>
          <a:prstGeom prst="rect">
            <a:avLst/>
          </a:prstGeom>
          <a:noFill/>
          <a:ln>
            <a:noFill/>
          </a:ln>
        </p:spPr>
      </p:sp>
      <p:sp>
        <p:nvSpPr>
          <p:cNvPr id="254" name="Google Shape;254;p7"/>
          <p:cNvSpPr>
            <a:spLocks noGrp="1"/>
          </p:cNvSpPr>
          <p:nvPr>
            <p:ph type="pic" idx="3"/>
          </p:nvPr>
        </p:nvSpPr>
        <p:spPr>
          <a:xfrm>
            <a:off x="7440149" y="4389108"/>
            <a:ext cx="4405775" cy="1811668"/>
          </a:xfrm>
          <a:prstGeom prst="rect">
            <a:avLst/>
          </a:prstGeom>
          <a:noFill/>
          <a:ln>
            <a:noFill/>
          </a:ln>
        </p:spPr>
      </p:sp>
      <p:sp>
        <p:nvSpPr>
          <p:cNvPr id="255" name="Google Shape;255;p7"/>
          <p:cNvSpPr>
            <a:spLocks noGrp="1"/>
          </p:cNvSpPr>
          <p:nvPr>
            <p:ph type="pic" idx="4"/>
          </p:nvPr>
        </p:nvSpPr>
        <p:spPr>
          <a:xfrm>
            <a:off x="346075" y="3223948"/>
            <a:ext cx="6806142" cy="2976827"/>
          </a:xfrm>
          <a:prstGeom prst="rect">
            <a:avLst/>
          </a:prstGeom>
          <a:noFill/>
          <a:ln>
            <a:noFill/>
          </a:ln>
        </p:spPr>
      </p:sp>
      <p:sp>
        <p:nvSpPr>
          <p:cNvPr id="256" name="Google Shape;256;p7"/>
          <p:cNvSpPr txBox="1">
            <a:spLocks noGrp="1"/>
          </p:cNvSpPr>
          <p:nvPr>
            <p:ph type="body" idx="1"/>
          </p:nvPr>
        </p:nvSpPr>
        <p:spPr>
          <a:xfrm>
            <a:off x="346075" y="1016001"/>
            <a:ext cx="6806142" cy="2029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7" name="Google Shape;257;p7"/>
          <p:cNvSpPr/>
          <p:nvPr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p7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59" name="Google Shape;259;p7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260" name="Google Shape;260;p7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261" name="Google Shape;261;p7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262" name="Google Shape;262;p7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3" name="Google Shape;263;p7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4" name="Google Shape;264;p7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5" name="Google Shape;265;p7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6" name="Google Shape;266;p7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7" name="Google Shape;267;p7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8" name="Google Shape;268;p7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9" name="Google Shape;269;p7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0" name="Google Shape;270;p7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1" name="Google Shape;271;p7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2" name="Google Shape;272;p7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3" name="Google Shape;273;p7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4" name="Google Shape;274;p7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5" name="Google Shape;275;p7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6" name="Google Shape;276;p7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7" name="Google Shape;277;p7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8" name="Google Shape;278;p7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9" name="Google Shape;279;p7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0" name="Google Shape;280;p7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1" name="Google Shape;281;p7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2" name="Google Shape;282;p7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3" name="Google Shape;283;p7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4" name="Google Shape;284;p7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5" name="Google Shape;285;p7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6" name="Google Shape;286;p7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7" name="Google Shape;287;p7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8" name="Google Shape;288;p7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289" name="Google Shape;289;p7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нкты">
  <p:cSld name="Пункты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8"/>
          <p:cNvSpPr>
            <a:spLocks noGrp="1"/>
          </p:cNvSpPr>
          <p:nvPr>
            <p:ph type="pic" idx="2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</p:sp>
      <p:sp>
        <p:nvSpPr>
          <p:cNvPr id="293" name="Google Shape;293;p8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8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96" name="Google Shape;296;p8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8"/>
          <p:cNvSpPr/>
          <p:nvPr/>
        </p:nvSpPr>
        <p:spPr>
          <a:xfrm flipH="1">
            <a:off x="1994303" y="2347015"/>
            <a:ext cx="2190808" cy="2163970"/>
          </a:xfrm>
          <a:prstGeom prst="ellipse">
            <a:avLst/>
          </a:prstGeom>
          <a:solidFill>
            <a:schemeClr val="lt1">
              <a:alpha val="9803"/>
            </a:schemeClr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endParaRPr sz="20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8"/>
          <p:cNvSpPr txBox="1">
            <a:spLocks noGrp="1"/>
          </p:cNvSpPr>
          <p:nvPr>
            <p:ph type="body" idx="1"/>
          </p:nvPr>
        </p:nvSpPr>
        <p:spPr>
          <a:xfrm>
            <a:off x="1994303" y="2973742"/>
            <a:ext cx="2190810" cy="91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99" name="Google Shape;299;p8"/>
          <p:cNvGrpSpPr/>
          <p:nvPr/>
        </p:nvGrpSpPr>
        <p:grpSpPr>
          <a:xfrm>
            <a:off x="5561807" y="4202371"/>
            <a:ext cx="1068470" cy="165220"/>
            <a:chOff x="7188414" y="3346390"/>
            <a:chExt cx="1068470" cy="165220"/>
          </a:xfrm>
        </p:grpSpPr>
        <p:sp>
          <p:nvSpPr>
            <p:cNvPr id="300" name="Google Shape;300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1" name="Google Shape;301;p8"/>
            <p:cNvCxnSpPr>
              <a:endCxn id="300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302" name="Google Shape;302;p8"/>
          <p:cNvGrpSpPr/>
          <p:nvPr/>
        </p:nvGrpSpPr>
        <p:grpSpPr>
          <a:xfrm>
            <a:off x="5561807" y="3346390"/>
            <a:ext cx="1068470" cy="165220"/>
            <a:chOff x="7188414" y="3346390"/>
            <a:chExt cx="1068470" cy="165220"/>
          </a:xfrm>
        </p:grpSpPr>
        <p:sp>
          <p:nvSpPr>
            <p:cNvPr id="303" name="Google Shape;303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4" name="Google Shape;304;p8"/>
            <p:cNvCxnSpPr>
              <a:endCxn id="303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305" name="Google Shape;305;p8"/>
          <p:cNvGrpSpPr/>
          <p:nvPr/>
        </p:nvGrpSpPr>
        <p:grpSpPr>
          <a:xfrm>
            <a:off x="5561807" y="2490409"/>
            <a:ext cx="1068470" cy="165220"/>
            <a:chOff x="7188414" y="3346390"/>
            <a:chExt cx="1068470" cy="165220"/>
          </a:xfrm>
        </p:grpSpPr>
        <p:sp>
          <p:nvSpPr>
            <p:cNvPr id="306" name="Google Shape;306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p8"/>
            <p:cNvCxnSpPr>
              <a:endCxn id="306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308" name="Google Shape;308;p8"/>
          <p:cNvGrpSpPr/>
          <p:nvPr/>
        </p:nvGrpSpPr>
        <p:grpSpPr>
          <a:xfrm>
            <a:off x="5561807" y="1634428"/>
            <a:ext cx="1068470" cy="165220"/>
            <a:chOff x="7188414" y="3346390"/>
            <a:chExt cx="1068470" cy="165220"/>
          </a:xfrm>
        </p:grpSpPr>
        <p:sp>
          <p:nvSpPr>
            <p:cNvPr id="309" name="Google Shape;309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10" name="Google Shape;310;p8"/>
            <p:cNvCxnSpPr>
              <a:endCxn id="309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311" name="Google Shape;311;p8"/>
          <p:cNvGrpSpPr/>
          <p:nvPr/>
        </p:nvGrpSpPr>
        <p:grpSpPr>
          <a:xfrm>
            <a:off x="5561807" y="5058353"/>
            <a:ext cx="1068470" cy="165220"/>
            <a:chOff x="7188414" y="3346390"/>
            <a:chExt cx="1068470" cy="165220"/>
          </a:xfrm>
        </p:grpSpPr>
        <p:sp>
          <p:nvSpPr>
            <p:cNvPr id="312" name="Google Shape;312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13" name="Google Shape;313;p8"/>
            <p:cNvCxnSpPr>
              <a:endCxn id="312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314" name="Google Shape;314;p8"/>
          <p:cNvSpPr txBox="1">
            <a:spLocks noGrp="1"/>
          </p:cNvSpPr>
          <p:nvPr>
            <p:ph type="body" idx="3"/>
          </p:nvPr>
        </p:nvSpPr>
        <p:spPr>
          <a:xfrm>
            <a:off x="6662924" y="158812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8"/>
          <p:cNvSpPr txBox="1">
            <a:spLocks noGrp="1"/>
          </p:cNvSpPr>
          <p:nvPr>
            <p:ph type="body" idx="4"/>
          </p:nvPr>
        </p:nvSpPr>
        <p:spPr>
          <a:xfrm>
            <a:off x="6662924" y="244513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6" name="Google Shape;316;p8"/>
          <p:cNvSpPr txBox="1">
            <a:spLocks noGrp="1"/>
          </p:cNvSpPr>
          <p:nvPr>
            <p:ph type="body" idx="5"/>
          </p:nvPr>
        </p:nvSpPr>
        <p:spPr>
          <a:xfrm>
            <a:off x="6662924" y="3302147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7" name="Google Shape;317;p8"/>
          <p:cNvSpPr txBox="1">
            <a:spLocks noGrp="1"/>
          </p:cNvSpPr>
          <p:nvPr>
            <p:ph type="body" idx="6"/>
          </p:nvPr>
        </p:nvSpPr>
        <p:spPr>
          <a:xfrm>
            <a:off x="6662924" y="415915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8" name="Google Shape;318;p8"/>
          <p:cNvSpPr txBox="1">
            <a:spLocks noGrp="1"/>
          </p:cNvSpPr>
          <p:nvPr>
            <p:ph type="body" idx="7"/>
          </p:nvPr>
        </p:nvSpPr>
        <p:spPr>
          <a:xfrm>
            <a:off x="6662924" y="501616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9" name="Google Shape;319;p8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20" name="Google Shape;320;p8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321" name="Google Shape;321;p8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322" name="Google Shape;322;p8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323" name="Google Shape;323;p8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7" name="Google Shape;327;p8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8" name="Google Shape;328;p8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9" name="Google Shape;329;p8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0" name="Google Shape;330;p8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1" name="Google Shape;331;p8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2" name="Google Shape;332;p8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3" name="Google Shape;333;p8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4" name="Google Shape;334;p8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5" name="Google Shape;335;p8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6" name="Google Shape;336;p8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7" name="Google Shape;337;p8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8" name="Google Shape;338;p8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9" name="Google Shape;339;p8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0" name="Google Shape;340;p8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1" name="Google Shape;341;p8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2" name="Google Shape;342;p8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3" name="Google Shape;343;p8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4" name="Google Shape;344;p8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5" name="Google Shape;345;p8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6" name="Google Shape;346;p8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7" name="Google Shape;347;p8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9" name="Google Shape;349;p8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350" name="Google Shape;350;p8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тистика">
  <p:cSld name="Статистика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9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9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56" name="Google Shape;356;p9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9"/>
          <p:cNvSpPr>
            <a:spLocks noGrp="1"/>
          </p:cNvSpPr>
          <p:nvPr>
            <p:ph type="body" idx="1"/>
          </p:nvPr>
        </p:nvSpPr>
        <p:spPr>
          <a:xfrm>
            <a:off x="6683077" y="1026867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8" name="Google Shape;358;p9"/>
          <p:cNvSpPr txBox="1">
            <a:spLocks noGrp="1"/>
          </p:cNvSpPr>
          <p:nvPr>
            <p:ph type="body" idx="2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9" name="Google Shape;359;p9"/>
          <p:cNvSpPr>
            <a:spLocks noGrp="1"/>
          </p:cNvSpPr>
          <p:nvPr>
            <p:ph type="body" idx="3"/>
          </p:nvPr>
        </p:nvSpPr>
        <p:spPr>
          <a:xfrm>
            <a:off x="6683077" y="2807582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0" name="Google Shape;360;p9"/>
          <p:cNvSpPr txBox="1">
            <a:spLocks noGrp="1"/>
          </p:cNvSpPr>
          <p:nvPr>
            <p:ph type="body" idx="4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1" name="Google Shape;361;p9"/>
          <p:cNvSpPr>
            <a:spLocks noGrp="1"/>
          </p:cNvSpPr>
          <p:nvPr>
            <p:ph type="body" idx="5"/>
          </p:nvPr>
        </p:nvSpPr>
        <p:spPr>
          <a:xfrm>
            <a:off x="6683077" y="4584029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2" name="Google Shape;362;p9"/>
          <p:cNvSpPr txBox="1">
            <a:spLocks noGrp="1"/>
          </p:cNvSpPr>
          <p:nvPr>
            <p:ph type="body" idx="6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3" name="Google Shape;363;p9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64" name="Google Shape;364;p9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365" name="Google Shape;365;p9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366" name="Google Shape;366;p9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367" name="Google Shape;367;p9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68" name="Google Shape;368;p9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69" name="Google Shape;369;p9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0" name="Google Shape;370;p9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1" name="Google Shape;371;p9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2" name="Google Shape;372;p9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3" name="Google Shape;373;p9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4" name="Google Shape;374;p9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5" name="Google Shape;375;p9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6" name="Google Shape;376;p9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7" name="Google Shape;377;p9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8" name="Google Shape;378;p9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9" name="Google Shape;379;p9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0" name="Google Shape;380;p9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1" name="Google Shape;381;p9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2" name="Google Shape;382;p9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3" name="Google Shape;383;p9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4" name="Google Shape;384;p9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5" name="Google Shape;385;p9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6" name="Google Shape;386;p9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7" name="Google Shape;387;p9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8" name="Google Shape;388;p9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9" name="Google Shape;389;p9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0" name="Google Shape;390;p9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1" name="Google Shape;391;p9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2" name="Google Shape;392;p9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3" name="Google Shape;393;p9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394" name="Google Shape;394;p9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Статистика">
  <p:cSld name="1_Статистика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10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10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1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00" name="Google Shape;400;p10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10"/>
          <p:cNvSpPr>
            <a:spLocks noGrp="1"/>
          </p:cNvSpPr>
          <p:nvPr>
            <p:ph type="body" idx="1"/>
          </p:nvPr>
        </p:nvSpPr>
        <p:spPr>
          <a:xfrm>
            <a:off x="6683077" y="1016000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2" name="Google Shape;402;p10"/>
          <p:cNvSpPr txBox="1">
            <a:spLocks noGrp="1"/>
          </p:cNvSpPr>
          <p:nvPr>
            <p:ph type="body" idx="2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3" name="Google Shape;403;p10"/>
          <p:cNvSpPr>
            <a:spLocks noGrp="1"/>
          </p:cNvSpPr>
          <p:nvPr>
            <p:ph type="body" idx="3"/>
          </p:nvPr>
        </p:nvSpPr>
        <p:spPr>
          <a:xfrm>
            <a:off x="6683077" y="2284561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A39AF7"/>
              </a:buClr>
              <a:buSzPts val="1800"/>
              <a:buChar char="•"/>
              <a:defRPr sz="1800" b="1">
                <a:solidFill>
                  <a:srgbClr val="A39AF7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4" name="Google Shape;404;p10"/>
          <p:cNvSpPr txBox="1">
            <a:spLocks noGrp="1"/>
          </p:cNvSpPr>
          <p:nvPr>
            <p:ph type="body" idx="4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5" name="Google Shape;405;p10"/>
          <p:cNvSpPr>
            <a:spLocks noGrp="1"/>
          </p:cNvSpPr>
          <p:nvPr>
            <p:ph type="body" idx="5"/>
          </p:nvPr>
        </p:nvSpPr>
        <p:spPr>
          <a:xfrm>
            <a:off x="6683077" y="3553122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6" name="Google Shape;406;p10"/>
          <p:cNvSpPr txBox="1">
            <a:spLocks noGrp="1"/>
          </p:cNvSpPr>
          <p:nvPr>
            <p:ph type="body" idx="6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7" name="Google Shape;407;p10"/>
          <p:cNvSpPr>
            <a:spLocks noGrp="1"/>
          </p:cNvSpPr>
          <p:nvPr>
            <p:ph type="body" idx="7"/>
          </p:nvPr>
        </p:nvSpPr>
        <p:spPr>
          <a:xfrm>
            <a:off x="6683077" y="4821684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8" name="Google Shape;408;p10"/>
          <p:cNvSpPr txBox="1">
            <a:spLocks noGrp="1"/>
          </p:cNvSpPr>
          <p:nvPr>
            <p:ph type="body" idx="8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9" name="Google Shape;409;p10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10" name="Google Shape;410;p10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411" name="Google Shape;411;p10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412" name="Google Shape;412;p10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413" name="Google Shape;413;p10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4" name="Google Shape;414;p10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5" name="Google Shape;415;p10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6" name="Google Shape;416;p10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7" name="Google Shape;417;p10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8" name="Google Shape;418;p10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9" name="Google Shape;419;p10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0" name="Google Shape;420;p10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1" name="Google Shape;421;p10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2" name="Google Shape;422;p10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3" name="Google Shape;423;p10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4" name="Google Shape;424;p10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5" name="Google Shape;425;p10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6" name="Google Shape;426;p10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7" name="Google Shape;427;p10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8" name="Google Shape;428;p10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9" name="Google Shape;429;p10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0" name="Google Shape;430;p10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1" name="Google Shape;431;p10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2" name="Google Shape;432;p10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440" name="Google Shape;440;p10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 sz="1996" b="1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802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9308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Font typeface="Arial"/>
              <a:buChar char="•"/>
              <a:defRPr sz="1271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1909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Font typeface="Arial"/>
              <a:buChar char="•"/>
              <a:defRPr sz="99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86194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86194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6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76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15" name="Google Shape;15;p1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16" name="Google Shape;16;p1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17" name="Google Shape;17;p1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18" name="Google Shape;18;p1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9" name="Google Shape;19;p1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0" name="Google Shape;20;p1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" name="Google Shape;21;p1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" name="Google Shape;22;p1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" name="Google Shape;23;p1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" name="Google Shape;24;p1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5" name="Google Shape;25;p1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" name="Google Shape;26;p1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" name="Google Shape;27;p1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9" name="Google Shape;29;p1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1" name="Google Shape;31;p1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" name="Google Shape;32;p1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" name="Google Shape;33;p1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5" name="Google Shape;35;p1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6" name="Google Shape;36;p1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" name="Google Shape;37;p1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" name="Google Shape;38;p1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" name="Google Shape;39;p1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0" name="Google Shape;40;p1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" name="Google Shape;41;p1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" name="Google Shape;43;p1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45" name="Google Shape;45;p1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46" name="Google Shape;46;p1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56">
          <p15:clr>
            <a:srgbClr val="F26B43"/>
          </p15:clr>
        </p15:guide>
        <p15:guide id="2" orient="horz" pos="482">
          <p15:clr>
            <a:srgbClr val="F26B43"/>
          </p15:clr>
        </p15:guide>
        <p15:guide id="3" pos="218">
          <p15:clr>
            <a:srgbClr val="F26B43"/>
          </p15:clr>
        </p15:guide>
        <p15:guide id="4" pos="7469">
          <p15:clr>
            <a:srgbClr val="F26B43"/>
          </p15:clr>
        </p15:guide>
        <p15:guide id="5" orient="horz" pos="249">
          <p15:clr>
            <a:srgbClr val="F26B43"/>
          </p15:clr>
        </p15:guide>
        <p15:guide id="6" orient="horz" pos="4042">
          <p15:clr>
            <a:srgbClr val="F26B43"/>
          </p15:clr>
        </p15:guide>
        <p15:guide id="7" orient="horz" pos="3906">
          <p15:clr>
            <a:srgbClr val="F26B43"/>
          </p15:clr>
        </p15:guide>
        <p15:guide id="8" orient="horz" pos="640">
          <p15:clr>
            <a:srgbClr val="F26B43"/>
          </p15:clr>
        </p15:guide>
        <p15:guide id="9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4" name="Google Shape;934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25"/>
            <a:ext cx="12192000" cy="6855749"/>
          </a:xfrm>
          <a:prstGeom prst="rect">
            <a:avLst/>
          </a:prstGeom>
          <a:noFill/>
          <a:ln>
            <a:noFill/>
          </a:ln>
        </p:spPr>
      </p:pic>
      <p:sp>
        <p:nvSpPr>
          <p:cNvPr id="935" name="Google Shape;935;p24"/>
          <p:cNvSpPr txBox="1">
            <a:spLocks noGrp="1"/>
          </p:cNvSpPr>
          <p:nvPr>
            <p:ph type="sldNum" idx="12"/>
          </p:nvPr>
        </p:nvSpPr>
        <p:spPr>
          <a:xfrm>
            <a:off x="11418327" y="6356362"/>
            <a:ext cx="7028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  <p:sp>
        <p:nvSpPr>
          <p:cNvPr id="936" name="Google Shape;936;p24"/>
          <p:cNvSpPr txBox="1">
            <a:spLocks noGrp="1"/>
          </p:cNvSpPr>
          <p:nvPr>
            <p:ph type="ctrTitle"/>
          </p:nvPr>
        </p:nvSpPr>
        <p:spPr>
          <a:xfrm>
            <a:off x="0" y="1583090"/>
            <a:ext cx="7968343" cy="1678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0803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Montserrat"/>
              <a:buNone/>
            </a:pPr>
            <a:r>
              <a:rPr lang="ru-RU" sz="3200"/>
              <a:t>CIBAA</a:t>
            </a:r>
            <a:endParaRPr sz="3200"/>
          </a:p>
        </p:txBody>
      </p:sp>
      <p:pic>
        <p:nvPicPr>
          <p:cNvPr id="937" name="Google Shape;937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0450" y="626660"/>
            <a:ext cx="5254520" cy="1166514"/>
          </a:xfrm>
          <a:prstGeom prst="rect">
            <a:avLst/>
          </a:prstGeom>
          <a:noFill/>
          <a:ln>
            <a:noFill/>
          </a:ln>
        </p:spPr>
      </p:pic>
      <p:sp>
        <p:nvSpPr>
          <p:cNvPr id="938" name="Google Shape;938;p24"/>
          <p:cNvSpPr txBox="1"/>
          <p:nvPr/>
        </p:nvSpPr>
        <p:spPr>
          <a:xfrm>
            <a:off x="865500" y="2909700"/>
            <a:ext cx="47478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Задача №15. Модель раннего обнаружения неисправностей оборудования</a:t>
            </a:r>
            <a:endParaRPr sz="18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9" name="Google Shape;939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35490" y="605264"/>
            <a:ext cx="3782825" cy="12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25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  <p:pic>
        <p:nvPicPr>
          <p:cNvPr id="946" name="Google Shape;946;p2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900" b="3891"/>
          <a:stretch/>
        </p:blipFill>
        <p:spPr>
          <a:xfrm>
            <a:off x="3959573" y="1423296"/>
            <a:ext cx="1536300" cy="1440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47" name="Google Shape;947;p25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821" r="1821"/>
          <a:stretch/>
        </p:blipFill>
        <p:spPr>
          <a:xfrm>
            <a:off x="6136197" y="1423296"/>
            <a:ext cx="1536300" cy="1440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48" name="Google Shape;948;p25"/>
          <p:cNvSpPr>
            <a:spLocks noGrp="1"/>
          </p:cNvSpPr>
          <p:nvPr>
            <p:ph type="body" idx="4294967295"/>
          </p:nvPr>
        </p:nvSpPr>
        <p:spPr>
          <a:xfrm>
            <a:off x="3805868" y="3470302"/>
            <a:ext cx="1843500" cy="2290200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Анатолий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Аксенов</a:t>
            </a:r>
            <a:endParaRPr/>
          </a:p>
        </p:txBody>
      </p:sp>
      <p:sp>
        <p:nvSpPr>
          <p:cNvPr id="949" name="Google Shape;949;p25"/>
          <p:cNvSpPr txBox="1">
            <a:spLocks noGrp="1"/>
          </p:cNvSpPr>
          <p:nvPr>
            <p:ph type="body" idx="4294967295"/>
          </p:nvPr>
        </p:nvSpPr>
        <p:spPr>
          <a:xfrm>
            <a:off x="3805975" y="4183900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r>
              <a:rPr lang="ru-RU" dirty="0"/>
              <a:t>DE/DS/FD/BD</a:t>
            </a:r>
            <a:endParaRPr dirty="0"/>
          </a:p>
          <a:p>
            <a:pPr marL="144688" lvl="0" indent="-12563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ourier New"/>
              <a:buChar char="o"/>
            </a:pPr>
            <a:r>
              <a:rPr lang="ru-RU" sz="1152" dirty="0"/>
              <a:t>@</a:t>
            </a:r>
            <a:r>
              <a:rPr lang="ru-RU" sz="1152" dirty="0" err="1"/>
              <a:t>anatoliy_aksenov</a:t>
            </a:r>
            <a:endParaRPr sz="1152" dirty="0"/>
          </a:p>
          <a:p>
            <a:pPr marL="144688" lvl="0" indent="-12563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ourier New"/>
              <a:buChar char="o"/>
            </a:pPr>
            <a:r>
              <a:rPr lang="ru-RU" sz="1152" dirty="0"/>
              <a:t>+7 926 3083538</a:t>
            </a:r>
            <a:endParaRPr sz="1152" dirty="0"/>
          </a:p>
          <a:p>
            <a:pPr marL="144688" lvl="0" indent="-557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endParaRPr dirty="0"/>
          </a:p>
        </p:txBody>
      </p:sp>
      <p:sp>
        <p:nvSpPr>
          <p:cNvPr id="950" name="Google Shape;950;p25"/>
          <p:cNvSpPr>
            <a:spLocks noGrp="1"/>
          </p:cNvSpPr>
          <p:nvPr>
            <p:ph type="body" idx="4294967295"/>
          </p:nvPr>
        </p:nvSpPr>
        <p:spPr>
          <a:xfrm>
            <a:off x="5982492" y="3470302"/>
            <a:ext cx="1994860" cy="2290200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 dirty="0"/>
              <a:t>Леонид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 dirty="0" err="1"/>
              <a:t>Куралесов</a:t>
            </a:r>
            <a:endParaRPr dirty="0"/>
          </a:p>
        </p:txBody>
      </p:sp>
      <p:sp>
        <p:nvSpPr>
          <p:cNvPr id="951" name="Google Shape;951;p25"/>
          <p:cNvSpPr txBox="1">
            <a:spLocks noGrp="1"/>
          </p:cNvSpPr>
          <p:nvPr>
            <p:ph type="body" idx="4294967295"/>
          </p:nvPr>
        </p:nvSpPr>
        <p:spPr>
          <a:xfrm>
            <a:off x="5982491" y="4183899"/>
            <a:ext cx="1994859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Montserrat" pitchFamily="2" charset="77"/>
              </a:rPr>
              <a:t>DA</a:t>
            </a:r>
            <a:endParaRPr lang="ru-RU" sz="1400" b="0" i="0" u="none" strike="noStrike" dirty="0">
              <a:solidFill>
                <a:srgbClr val="FE095F"/>
              </a:solidFill>
              <a:effectLst/>
              <a:latin typeface="Courier New" panose="02070309020205020404" pitchFamily="49" charset="0"/>
            </a:endParaRPr>
          </a:p>
          <a:p>
            <a:pPr rtl="0" fontAlgn="base">
              <a:spcBef>
                <a:spcPts val="631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b="0" i="0" u="none" strike="noStrike" dirty="0" err="1">
                <a:solidFill>
                  <a:srgbClr val="F2F2F2"/>
                </a:solidFill>
                <a:effectLst/>
                <a:latin typeface="Montserrat" pitchFamily="2" charset="77"/>
              </a:rPr>
              <a:t>Lkuralesov@bk.ru</a:t>
            </a:r>
            <a:endParaRPr lang="en-GB" sz="1100" b="0" i="0" u="none" strike="noStrike" dirty="0">
              <a:solidFill>
                <a:srgbClr val="FE095F"/>
              </a:solidFill>
              <a:effectLst/>
              <a:latin typeface="Courier New" panose="02070309020205020404" pitchFamily="49" charset="0"/>
            </a:endParaRPr>
          </a:p>
          <a:p>
            <a:pPr rtl="0" fontAlgn="base">
              <a:spcBef>
                <a:spcPts val="631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solidFill>
                  <a:srgbClr val="F2F2F2"/>
                </a:solidFill>
                <a:effectLst/>
                <a:latin typeface="Montserrat" pitchFamily="2" charset="77"/>
              </a:rPr>
              <a:t>+7 915 1805390</a:t>
            </a:r>
            <a:endParaRPr lang="en-GB" sz="1200" b="0" i="0" u="none" strike="noStrike" dirty="0">
              <a:solidFill>
                <a:srgbClr val="FE095F"/>
              </a:solidFill>
              <a:effectLst/>
              <a:latin typeface="Courier New" panose="02070309020205020404" pitchFamily="49" charset="0"/>
            </a:endParaRPr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endParaRPr dirty="0"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endParaRPr dirty="0"/>
          </a:p>
          <a:p>
            <a:pPr marL="144688" lvl="0" indent="-557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6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sp>
        <p:nvSpPr>
          <p:cNvPr id="958" name="Google Shape;958;p26"/>
          <p:cNvSpPr txBox="1"/>
          <p:nvPr/>
        </p:nvSpPr>
        <p:spPr>
          <a:xfrm>
            <a:off x="1937050" y="30497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 нашей задаче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9" name="Google Shape;959;p26"/>
          <p:cNvSpPr txBox="1"/>
          <p:nvPr/>
        </p:nvSpPr>
        <p:spPr>
          <a:xfrm>
            <a:off x="1075600" y="3297450"/>
            <a:ext cx="43851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предсказание временных рядов на основе агрегатов по историческим данным</a:t>
            </a: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0" name="Google Shape;960;p26"/>
          <p:cNvSpPr txBox="1"/>
          <p:nvPr/>
        </p:nvSpPr>
        <p:spPr>
          <a:xfrm>
            <a:off x="1145550" y="4595625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предсказание временных рядов используя аддитивные модели</a:t>
            </a: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1" name="Google Shape;961;p26"/>
          <p:cNvSpPr txBox="1"/>
          <p:nvPr/>
        </p:nvSpPr>
        <p:spPr>
          <a:xfrm>
            <a:off x="6949025" y="3297450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онлайн мониторинг неисправностей</a:t>
            </a: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2" name="Google Shape;962;p26"/>
          <p:cNvSpPr txBox="1"/>
          <p:nvPr/>
        </p:nvSpPr>
        <p:spPr>
          <a:xfrm>
            <a:off x="6949025" y="3840950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просмотр истории неисправностей</a:t>
            </a: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3" name="Google Shape;963;p26"/>
          <p:cNvSpPr txBox="1"/>
          <p:nvPr/>
        </p:nvSpPr>
        <p:spPr>
          <a:xfrm>
            <a:off x="6949025" y="4471425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статистика по моделям</a:t>
            </a: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4" name="Google Shape;964;p26"/>
          <p:cNvSpPr>
            <a:spLocks noGrp="1"/>
          </p:cNvSpPr>
          <p:nvPr>
            <p:ph type="body" idx="4294967295"/>
          </p:nvPr>
        </p:nvSpPr>
        <p:spPr>
          <a:xfrm>
            <a:off x="1036300" y="2390425"/>
            <a:ext cx="4424400" cy="2921100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b="1">
                <a:solidFill>
                  <a:schemeClr val="lt1"/>
                </a:solidFill>
              </a:rPr>
              <a:t>Модель</a:t>
            </a:r>
            <a:endParaRPr/>
          </a:p>
        </p:txBody>
      </p:sp>
      <p:sp>
        <p:nvSpPr>
          <p:cNvPr id="965" name="Google Shape;965;p26"/>
          <p:cNvSpPr txBox="1"/>
          <p:nvPr/>
        </p:nvSpPr>
        <p:spPr>
          <a:xfrm>
            <a:off x="3713300" y="1059125"/>
            <a:ext cx="4385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Мы разбили нашу задачу на 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две части: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6" name="Google Shape;966;p26"/>
          <p:cNvSpPr>
            <a:spLocks noGrp="1"/>
          </p:cNvSpPr>
          <p:nvPr>
            <p:ph type="body" idx="4294967295"/>
          </p:nvPr>
        </p:nvSpPr>
        <p:spPr>
          <a:xfrm>
            <a:off x="6456375" y="2390425"/>
            <a:ext cx="4135500" cy="2921100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Web app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2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973" name="Google Shape;973;p27"/>
          <p:cNvSpPr txBox="1"/>
          <p:nvPr/>
        </p:nvSpPr>
        <p:spPr>
          <a:xfrm>
            <a:off x="1829900" y="31322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Модель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4" name="Google Shape;974;p27"/>
          <p:cNvSpPr txBox="1"/>
          <p:nvPr/>
        </p:nvSpPr>
        <p:spPr>
          <a:xfrm>
            <a:off x="523325" y="1735025"/>
            <a:ext cx="24606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Модель на основе агрегатов</a:t>
            </a:r>
            <a:endParaRPr sz="17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5" name="Google Shape;975;p27"/>
          <p:cNvSpPr txBox="1"/>
          <p:nvPr/>
        </p:nvSpPr>
        <p:spPr>
          <a:xfrm>
            <a:off x="5234000" y="1627175"/>
            <a:ext cx="2163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 каждому Эксгаустеру отдельно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6" name="Google Shape;976;p27"/>
          <p:cNvSpPr txBox="1"/>
          <p:nvPr/>
        </p:nvSpPr>
        <p:spPr>
          <a:xfrm>
            <a:off x="605750" y="4567400"/>
            <a:ext cx="216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 всем Эксгаустерам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7" name="Google Shape;977;p27"/>
          <p:cNvSpPr/>
          <p:nvPr/>
        </p:nvSpPr>
        <p:spPr>
          <a:xfrm rot="1489435">
            <a:off x="3055359" y="1707334"/>
            <a:ext cx="1502680" cy="670972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8" name="Google Shape;978;p27"/>
          <p:cNvSpPr/>
          <p:nvPr/>
        </p:nvSpPr>
        <p:spPr>
          <a:xfrm rot="6761522">
            <a:off x="515977" y="3189363"/>
            <a:ext cx="1502688" cy="670968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79" name="Google Shape;979;p27"/>
          <p:cNvGrpSpPr/>
          <p:nvPr/>
        </p:nvGrpSpPr>
        <p:grpSpPr>
          <a:xfrm>
            <a:off x="827464" y="5369461"/>
            <a:ext cx="879674" cy="831313"/>
            <a:chOff x="2081650" y="4993750"/>
            <a:chExt cx="483125" cy="483125"/>
          </a:xfrm>
        </p:grpSpPr>
        <p:sp>
          <p:nvSpPr>
            <p:cNvPr id="980" name="Google Shape;980;p27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81" name="Google Shape;981;p27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982" name="Google Shape;982;p27"/>
          <p:cNvSpPr txBox="1"/>
          <p:nvPr/>
        </p:nvSpPr>
        <p:spPr>
          <a:xfrm>
            <a:off x="4084050" y="3675425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XGBoost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3" name="Google Shape;983;p27"/>
          <p:cNvSpPr txBox="1"/>
          <p:nvPr/>
        </p:nvSpPr>
        <p:spPr>
          <a:xfrm>
            <a:off x="6021800" y="3675425"/>
            <a:ext cx="108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CatBoost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4" name="Google Shape;984;p27"/>
          <p:cNvSpPr txBox="1"/>
          <p:nvPr/>
        </p:nvSpPr>
        <p:spPr>
          <a:xfrm>
            <a:off x="7685975" y="3675425"/>
            <a:ext cx="1809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RandomForest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5" name="Google Shape;985;p27"/>
          <p:cNvSpPr/>
          <p:nvPr/>
        </p:nvSpPr>
        <p:spPr>
          <a:xfrm rot="5400000" flipH="1">
            <a:off x="5623544" y="2825686"/>
            <a:ext cx="944892" cy="482523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86" name="Google Shape;986;p27"/>
          <p:cNvGrpSpPr/>
          <p:nvPr/>
        </p:nvGrpSpPr>
        <p:grpSpPr>
          <a:xfrm>
            <a:off x="8060414" y="4178286"/>
            <a:ext cx="879674" cy="831313"/>
            <a:chOff x="2081650" y="4993750"/>
            <a:chExt cx="483125" cy="483125"/>
          </a:xfrm>
        </p:grpSpPr>
        <p:sp>
          <p:nvSpPr>
            <p:cNvPr id="987" name="Google Shape;987;p27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88" name="Google Shape;988;p27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989" name="Google Shape;989;p27"/>
          <p:cNvGrpSpPr/>
          <p:nvPr/>
        </p:nvGrpSpPr>
        <p:grpSpPr>
          <a:xfrm>
            <a:off x="6274137" y="4178276"/>
            <a:ext cx="831265" cy="831313"/>
            <a:chOff x="1487200" y="4993750"/>
            <a:chExt cx="483125" cy="483125"/>
          </a:xfrm>
        </p:grpSpPr>
        <p:sp>
          <p:nvSpPr>
            <p:cNvPr id="990" name="Google Shape;990;p27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91" name="Google Shape;991;p27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992" name="Google Shape;992;p27"/>
          <p:cNvGrpSpPr/>
          <p:nvPr/>
        </p:nvGrpSpPr>
        <p:grpSpPr>
          <a:xfrm>
            <a:off x="4165212" y="4178276"/>
            <a:ext cx="831265" cy="831313"/>
            <a:chOff x="1487200" y="4993750"/>
            <a:chExt cx="483125" cy="483125"/>
          </a:xfrm>
        </p:grpSpPr>
        <p:sp>
          <p:nvSpPr>
            <p:cNvPr id="993" name="Google Shape;993;p27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94" name="Google Shape;994;p27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995" name="Google Shape;995;p27"/>
          <p:cNvSpPr txBox="1"/>
          <p:nvPr/>
        </p:nvSpPr>
        <p:spPr>
          <a:xfrm>
            <a:off x="5118750" y="5674450"/>
            <a:ext cx="3429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 итоге, выбрали </a:t>
            </a:r>
            <a:r>
              <a:rPr lang="ru-RU" b="1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CatBoost </a:t>
            </a: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из-за большей скорости обучения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sp>
        <p:nvSpPr>
          <p:cNvPr id="1002" name="Google Shape;1002;p28"/>
          <p:cNvSpPr txBox="1"/>
          <p:nvPr/>
        </p:nvSpPr>
        <p:spPr>
          <a:xfrm>
            <a:off x="1829900" y="31322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Модель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3" name="Google Shape;1003;p28"/>
          <p:cNvSpPr txBox="1"/>
          <p:nvPr/>
        </p:nvSpPr>
        <p:spPr>
          <a:xfrm>
            <a:off x="2024000" y="1627875"/>
            <a:ext cx="166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Аддитивная модель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4" name="Google Shape;1004;p28"/>
          <p:cNvSpPr txBox="1"/>
          <p:nvPr/>
        </p:nvSpPr>
        <p:spPr>
          <a:xfrm>
            <a:off x="2024000" y="3379375"/>
            <a:ext cx="1668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линейная экстраполяция 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таргетов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05" name="Google Shape;1005;p28"/>
          <p:cNvCxnSpPr/>
          <p:nvPr/>
        </p:nvCxnSpPr>
        <p:spPr>
          <a:xfrm flipH="1">
            <a:off x="2110300" y="6041975"/>
            <a:ext cx="2744700" cy="165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6" name="Google Shape;1006;p28"/>
          <p:cNvCxnSpPr/>
          <p:nvPr/>
        </p:nvCxnSpPr>
        <p:spPr>
          <a:xfrm rot="10800000" flipH="1">
            <a:off x="2283250" y="5085950"/>
            <a:ext cx="494700" cy="684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7" name="Google Shape;1007;p28"/>
          <p:cNvCxnSpPr/>
          <p:nvPr/>
        </p:nvCxnSpPr>
        <p:spPr>
          <a:xfrm rot="10800000" flipH="1">
            <a:off x="2728375" y="5102175"/>
            <a:ext cx="41100" cy="6513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8" name="Google Shape;1008;p28"/>
          <p:cNvCxnSpPr/>
          <p:nvPr/>
        </p:nvCxnSpPr>
        <p:spPr>
          <a:xfrm rot="10800000" flipH="1">
            <a:off x="2728375" y="4459425"/>
            <a:ext cx="675900" cy="1310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9" name="Google Shape;1009;p28"/>
          <p:cNvCxnSpPr/>
          <p:nvPr/>
        </p:nvCxnSpPr>
        <p:spPr>
          <a:xfrm rot="10800000" flipH="1">
            <a:off x="3371300" y="4475750"/>
            <a:ext cx="24600" cy="12942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0" name="Google Shape;1010;p28"/>
          <p:cNvCxnSpPr/>
          <p:nvPr/>
        </p:nvCxnSpPr>
        <p:spPr>
          <a:xfrm rot="10800000" flipH="1">
            <a:off x="3371300" y="5019825"/>
            <a:ext cx="1219800" cy="750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1" name="Google Shape;1011;p28"/>
          <p:cNvCxnSpPr/>
          <p:nvPr/>
        </p:nvCxnSpPr>
        <p:spPr>
          <a:xfrm rot="10800000" flipH="1">
            <a:off x="4574750" y="5011675"/>
            <a:ext cx="8400" cy="783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2" name="Google Shape;1012;p28"/>
          <p:cNvCxnSpPr/>
          <p:nvPr/>
        </p:nvCxnSpPr>
        <p:spPr>
          <a:xfrm rot="10800000" flipH="1">
            <a:off x="4574750" y="5102175"/>
            <a:ext cx="494700" cy="684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3" name="Google Shape;1013;p28"/>
          <p:cNvSpPr txBox="1"/>
          <p:nvPr/>
        </p:nvSpPr>
        <p:spPr>
          <a:xfrm>
            <a:off x="1640325" y="4337900"/>
            <a:ext cx="3051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4" name="Google Shape;1014;p28"/>
          <p:cNvSpPr txBox="1"/>
          <p:nvPr/>
        </p:nvSpPr>
        <p:spPr>
          <a:xfrm>
            <a:off x="7410575" y="1891450"/>
            <a:ext cx="2612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Обучение модели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библиотека 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Prophet</a:t>
            </a:r>
            <a:endParaRPr sz="1200" b="1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15" name="Google Shape;1015;p28"/>
          <p:cNvGrpSpPr/>
          <p:nvPr/>
        </p:nvGrpSpPr>
        <p:grpSpPr>
          <a:xfrm>
            <a:off x="8356501" y="4987524"/>
            <a:ext cx="879674" cy="831313"/>
            <a:chOff x="2081650" y="4993750"/>
            <a:chExt cx="483125" cy="483125"/>
          </a:xfrm>
        </p:grpSpPr>
        <p:sp>
          <p:nvSpPr>
            <p:cNvPr id="1016" name="Google Shape;1016;p28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017" name="Google Shape;1017;p28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018" name="Google Shape;1018;p28"/>
          <p:cNvSpPr txBox="1"/>
          <p:nvPr/>
        </p:nvSpPr>
        <p:spPr>
          <a:xfrm>
            <a:off x="6962375" y="3228075"/>
            <a:ext cx="35091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 получилось обучить модель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 хватило 64 GB оперативной памяти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очень долго обучалась одна эпоха, не дождались окончания обучения модели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9" name="Google Shape;1019;p28"/>
          <p:cNvSpPr/>
          <p:nvPr/>
        </p:nvSpPr>
        <p:spPr>
          <a:xfrm>
            <a:off x="2948680" y="2348865"/>
            <a:ext cx="494701" cy="831296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0" name="Google Shape;1020;p28"/>
          <p:cNvSpPr/>
          <p:nvPr/>
        </p:nvSpPr>
        <p:spPr>
          <a:xfrm>
            <a:off x="4349675" y="3423176"/>
            <a:ext cx="1543902" cy="651298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2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sp>
        <p:nvSpPr>
          <p:cNvPr id="1027" name="Google Shape;1027;p29"/>
          <p:cNvSpPr txBox="1"/>
          <p:nvPr/>
        </p:nvSpPr>
        <p:spPr>
          <a:xfrm>
            <a:off x="1829900" y="31322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WEB app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28" name="Google Shape;10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0450" y="1207700"/>
            <a:ext cx="5217674" cy="37348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p29"/>
          <p:cNvSpPr txBox="1"/>
          <p:nvPr/>
        </p:nvSpPr>
        <p:spPr>
          <a:xfrm>
            <a:off x="572775" y="1924600"/>
            <a:ext cx="119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Front-End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0" name="Google Shape;1030;p29"/>
          <p:cNvSpPr txBox="1"/>
          <p:nvPr/>
        </p:nvSpPr>
        <p:spPr>
          <a:xfrm>
            <a:off x="572775" y="3593725"/>
            <a:ext cx="119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Back-End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1" name="Google Shape;1031;p29"/>
          <p:cNvSpPr txBox="1"/>
          <p:nvPr/>
        </p:nvSpPr>
        <p:spPr>
          <a:xfrm>
            <a:off x="572775" y="2365475"/>
            <a:ext cx="2238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200"/>
              <a:buFont typeface="Montserrat"/>
              <a:buChar char="-"/>
            </a:pPr>
            <a:r>
              <a:rPr lang="ru-RU" sz="1200" b="1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Vue.js</a:t>
            </a:r>
            <a:endParaRPr sz="1200" b="1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THREE.js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2" name="Google Shape;1032;p29"/>
          <p:cNvSpPr txBox="1"/>
          <p:nvPr/>
        </p:nvSpPr>
        <p:spPr>
          <a:xfrm>
            <a:off x="572775" y="4084575"/>
            <a:ext cx="3012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200"/>
              <a:buFont typeface="Montserrat"/>
              <a:buChar char="-"/>
            </a:pPr>
            <a:r>
              <a:rPr lang="ru-RU" sz="1200" b="1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FastAPI</a:t>
            </a:r>
            <a:endParaRPr sz="1200" b="1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sqlalchemy + PostgreSQL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3" name="Google Shape;1033;p29"/>
          <p:cNvSpPr/>
          <p:nvPr/>
        </p:nvSpPr>
        <p:spPr>
          <a:xfrm>
            <a:off x="3909912" y="2831179"/>
            <a:ext cx="1321399" cy="487946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sp>
        <p:nvSpPr>
          <p:cNvPr id="1040" name="Google Shape;1040;p30"/>
          <p:cNvSpPr txBox="1"/>
          <p:nvPr/>
        </p:nvSpPr>
        <p:spPr>
          <a:xfrm>
            <a:off x="1829900" y="313225"/>
            <a:ext cx="2753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Планы на будущее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1" name="Google Shape;1041;p30"/>
          <p:cNvSpPr txBox="1"/>
          <p:nvPr/>
        </p:nvSpPr>
        <p:spPr>
          <a:xfrm>
            <a:off x="968450" y="2312025"/>
            <a:ext cx="2753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Закончить идею с обучением аддитивных моделей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2" name="Google Shape;1042;p30"/>
          <p:cNvSpPr txBox="1"/>
          <p:nvPr/>
        </p:nvSpPr>
        <p:spPr>
          <a:xfrm>
            <a:off x="1994575" y="3989325"/>
            <a:ext cx="2753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Попробовать модели на основе </a:t>
            </a:r>
            <a:r>
              <a:rPr lang="ru-RU" b="1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LSTM</a:t>
            </a:r>
            <a:endParaRPr b="1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3" name="Google Shape;1043;p30"/>
          <p:cNvSpPr txBox="1"/>
          <p:nvPr/>
        </p:nvSpPr>
        <p:spPr>
          <a:xfrm>
            <a:off x="5254675" y="2122425"/>
            <a:ext cx="2753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Проработать дизайн оповещений о неисправностях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4" name="Google Shape;1044;p30"/>
          <p:cNvSpPr txBox="1"/>
          <p:nvPr/>
        </p:nvSpPr>
        <p:spPr>
          <a:xfrm>
            <a:off x="4821850" y="5085600"/>
            <a:ext cx="2753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Реализовать оценку качества модели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5" name="Google Shape;1045;p30"/>
          <p:cNvSpPr txBox="1"/>
          <p:nvPr/>
        </p:nvSpPr>
        <p:spPr>
          <a:xfrm>
            <a:off x="7521250" y="3564750"/>
            <a:ext cx="2753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Улучшить визуализацию сигналов о неисправностях 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Лидеры цифровой тренсформации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E095F"/>
      </a:accent1>
      <a:accent2>
        <a:srgbClr val="73F9CF"/>
      </a:accent2>
      <a:accent3>
        <a:srgbClr val="56EBE4"/>
      </a:accent3>
      <a:accent4>
        <a:srgbClr val="55D4ED"/>
      </a:accent4>
      <a:accent5>
        <a:srgbClr val="695AF2"/>
      </a:accent5>
      <a:accent6>
        <a:srgbClr val="450EAA"/>
      </a:accent6>
      <a:hlink>
        <a:srgbClr val="0070C0"/>
      </a:hlink>
      <a:folHlink>
        <a:srgbClr val="7030A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</Words>
  <Application>Microsoft Macintosh PowerPoint</Application>
  <PresentationFormat>Widescreen</PresentationFormat>
  <Paragraphs>77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Arial</vt:lpstr>
      <vt:lpstr>Montserrat</vt:lpstr>
      <vt:lpstr>Courier New</vt:lpstr>
      <vt:lpstr>Для Академия инноваторов 16_9</vt:lpstr>
      <vt:lpstr>CIBAA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CIBAA</dc:title>
  <cp:lastModifiedBy>Microsoft Office User</cp:lastModifiedBy>
  <cp:revision>1</cp:revision>
  <dcterms:modified xsi:type="dcterms:W3CDTF">2023-05-28T14:32:47Z</dcterms:modified>
</cp:coreProperties>
</file>